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49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90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506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5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609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424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175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84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674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125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888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77AC9-5D4D-4E9E-A557-F903C3E52CBE}" type="datetimeFigureOut">
              <a:rPr lang="en-AU" smtClean="0"/>
              <a:t>2/10/2022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C391D-1E79-4D26-91C5-75B6CBF53E8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021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llumw0906.wixsite.com/aussie-astronau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51504-02C8-B4CC-84D6-49880739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44" y="1061289"/>
            <a:ext cx="6574511" cy="5665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7A2CE-FDDB-7594-9FA3-E84688BA91BA}"/>
              </a:ext>
            </a:extLst>
          </p:cNvPr>
          <p:cNvSpPr txBox="1"/>
          <p:nvPr/>
        </p:nvSpPr>
        <p:spPr>
          <a:xfrm>
            <a:off x="3374820" y="137959"/>
            <a:ext cx="5442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URL: </a:t>
            </a:r>
          </a:p>
          <a:p>
            <a:pPr algn="ctr"/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https://callumw0906.wixsite.com/aussie-astronauts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42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4EA6DC-DFCB-893F-DD1A-89E40CC1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46" y="215955"/>
            <a:ext cx="6652054" cy="2890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D6F4A-B4F5-5DE7-0FC4-F4455ECED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379" y="3286898"/>
            <a:ext cx="3368215" cy="3355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CB047-CB00-669B-A070-C7B3B478B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073" y="3318077"/>
            <a:ext cx="3366481" cy="33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2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2177-2F40-81DC-591D-17BF52DF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Click an image to enable slideshow!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C7203-B4D3-7CF5-F063-94DE962D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62" y="2202604"/>
            <a:ext cx="8550876" cy="3669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280407-C09E-6F35-0AD6-E37B576EE4E3}"/>
              </a:ext>
            </a:extLst>
          </p:cNvPr>
          <p:cNvSpPr txBox="1"/>
          <p:nvPr/>
        </p:nvSpPr>
        <p:spPr>
          <a:xfrm>
            <a:off x="411059" y="2718033"/>
            <a:ext cx="2231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Download, share and like our artwork!</a:t>
            </a:r>
            <a:endParaRPr lang="en-AU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AE7E20-B90F-E98F-46D4-6D42B120A42B}"/>
              </a:ext>
            </a:extLst>
          </p:cNvPr>
          <p:cNvSpPr/>
          <p:nvPr/>
        </p:nvSpPr>
        <p:spPr>
          <a:xfrm>
            <a:off x="2181289" y="2139193"/>
            <a:ext cx="947805" cy="32112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B54CCA-593F-6E28-175F-3EFFED2F56D1}"/>
              </a:ext>
            </a:extLst>
          </p:cNvPr>
          <p:cNvCxnSpPr>
            <a:cxnSpLocks/>
          </p:cNvCxnSpPr>
          <p:nvPr/>
        </p:nvCxnSpPr>
        <p:spPr>
          <a:xfrm flipV="1">
            <a:off x="1929468" y="2460318"/>
            <a:ext cx="251821" cy="32520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16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E074-F094-260F-61F8-C8BAB35E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71" y="2358681"/>
            <a:ext cx="5480222" cy="1325563"/>
          </a:xfrm>
        </p:spPr>
        <p:txBody>
          <a:bodyPr/>
          <a:lstStyle/>
          <a:p>
            <a:r>
              <a:rPr lang="en-AU" dirty="0"/>
              <a:t>Click to play music!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E8451-F7DA-ACAE-95C7-8234EC50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728" y="557314"/>
            <a:ext cx="6876799" cy="57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76A0349-8C34-6EE1-AF4B-D36CF41A39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81" y="335902"/>
            <a:ext cx="11989837" cy="58575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57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6C1397C-9F19-B343-2DE1-7AD38F504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r="3628"/>
          <a:stretch/>
        </p:blipFill>
        <p:spPr bwMode="auto">
          <a:xfrm>
            <a:off x="169078" y="183960"/>
            <a:ext cx="11900602" cy="64967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59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22F9A12-4CD9-B335-1552-6DD823EAD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t="-608" r="4159" b="608"/>
          <a:stretch/>
        </p:blipFill>
        <p:spPr bwMode="auto">
          <a:xfrm>
            <a:off x="99198" y="208344"/>
            <a:ext cx="11993603" cy="64413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93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32</Words>
  <Application>Microsoft Office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Click an image to enable slideshow!</vt:lpstr>
      <vt:lpstr>Click to play music!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Lyon</dc:creator>
  <cp:lastModifiedBy>Callum Williams</cp:lastModifiedBy>
  <cp:revision>5</cp:revision>
  <dcterms:created xsi:type="dcterms:W3CDTF">2022-10-02T10:25:17Z</dcterms:created>
  <dcterms:modified xsi:type="dcterms:W3CDTF">2022-10-02T10:47:25Z</dcterms:modified>
</cp:coreProperties>
</file>